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6" autoAdjust="0"/>
    <p:restoredTop sz="94660"/>
  </p:normalViewPr>
  <p:slideViewPr>
    <p:cSldViewPr>
      <p:cViewPr varScale="1">
        <p:scale>
          <a:sx n="84" d="100"/>
          <a:sy n="84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9830F-F5AF-4B07-90C8-7FA5F6FEC868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BCAE2-AC7B-4037-9700-1FA594EDA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BCAE2-AC7B-4037-9700-1FA594EDAAC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3295FE-6D40-4C1E-A2F7-D8184240CEAE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336C431-F920-4AD4-8A25-7F7EFC89BF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nwy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nwy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yourcaringangels.com/blog/wp-content/uploads/2009/02/payitforward.jpg"/>
          <p:cNvPicPr>
            <a:picLocks noChangeAspect="1" noChangeArrowheads="1"/>
          </p:cNvPicPr>
          <p:nvPr/>
        </p:nvPicPr>
        <p:blipFill>
          <a:blip r:embed="rId3" cstate="print"/>
          <a:srcRect t="67284" b="19031"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Northwest Youth Services</a:t>
            </a:r>
            <a:br>
              <a:rPr lang="en-US" dirty="0" smtClean="0"/>
            </a:br>
            <a:r>
              <a:rPr lang="en-US" sz="2800" dirty="0" smtClean="0"/>
              <a:t>A Time of Big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Leah A. Schlegel</a:t>
            </a:r>
          </a:p>
          <a:p>
            <a:r>
              <a:rPr lang="en-US" dirty="0" smtClean="0"/>
              <a:t>Megan R. Holyoke</a:t>
            </a:r>
            <a:endParaRPr lang="en-US" dirty="0"/>
          </a:p>
        </p:txBody>
      </p:sp>
      <p:pic>
        <p:nvPicPr>
          <p:cNvPr id="23554" name="Picture 2" descr="Northwest Youth Services">
            <a:hlinkClick r:id="rId4" tooltip="Northwest Youth Services"/>
          </p:cNvPr>
          <p:cNvPicPr>
            <a:picLocks noChangeAspect="1" noChangeArrowheads="1"/>
          </p:cNvPicPr>
          <p:nvPr/>
        </p:nvPicPr>
        <p:blipFill>
          <a:blip r:embed="rId5" cstate="print"/>
          <a:srcRect l="36211"/>
          <a:stretch>
            <a:fillRect/>
          </a:stretch>
        </p:blipFill>
        <p:spPr bwMode="auto">
          <a:xfrm>
            <a:off x="1143000" y="4171949"/>
            <a:ext cx="8613822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920"/>
            <a:ext cx="8229600" cy="452628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Northwest Youth Services envisions a society that values its children and youth while promoting their healthy </a:t>
            </a:r>
            <a:r>
              <a:rPr lang="en-US" dirty="0" smtClean="0"/>
              <a:t>development.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Northwest </a:t>
            </a:r>
            <a:r>
              <a:rPr lang="en-US" dirty="0" smtClean="0"/>
              <a:t>Youth Services keeps youth safe, heals family relationships, reconnects youth to the community and promotes self-reliance.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Vision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noProof="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Mission Statement 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283"/>
            <a:ext cx="8229600" cy="548671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6500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dirty="0" smtClean="0"/>
              <a:t>Youth </a:t>
            </a:r>
            <a:r>
              <a:rPr lang="en-US" b="1" dirty="0" smtClean="0"/>
              <a:t>Centered </a:t>
            </a:r>
            <a:r>
              <a:rPr lang="en-US" dirty="0" smtClean="0"/>
              <a:t>– We put the needs of children and youth first.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Family Oriented </a:t>
            </a:r>
            <a:r>
              <a:rPr lang="en-US" dirty="0" smtClean="0"/>
              <a:t>– We understand that each individual exists within the context of a family, and we work holistically to foster healthy relationships.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Innovative </a:t>
            </a:r>
            <a:r>
              <a:rPr lang="en-US" dirty="0" smtClean="0"/>
              <a:t>– We look for innovative solutions and take initiative to provide and promote quality services.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b="1" dirty="0" smtClean="0"/>
          </a:p>
          <a:p>
            <a:pPr lvl="1"/>
            <a:r>
              <a:rPr lang="en-US" b="1" dirty="0" smtClean="0"/>
              <a:t>Potential for Change </a:t>
            </a:r>
            <a:r>
              <a:rPr lang="en-US" dirty="0" smtClean="0"/>
              <a:t>– We believe in the potential for all people to grow and change, and provide opportunities and tools to facilitate that process.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b="1" dirty="0" smtClean="0"/>
              <a:t>Advocacy</a:t>
            </a:r>
            <a:r>
              <a:rPr lang="en-US" dirty="0" smtClean="0"/>
              <a:t> – We advocate for the interests </a:t>
            </a:r>
            <a:r>
              <a:rPr lang="en-US" dirty="0" smtClean="0"/>
              <a:t>of </a:t>
            </a:r>
            <a:r>
              <a:rPr lang="en-US" dirty="0" smtClean="0"/>
              <a:t>children and youth within their families and communities.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b="1" dirty="0" smtClean="0"/>
              <a:t>Empowerment </a:t>
            </a:r>
            <a:r>
              <a:rPr lang="en-US" dirty="0" smtClean="0"/>
              <a:t>– We honor the unique process of each individual and family to meet their challenges and make their own choices for creating health and well being.</a:t>
            </a:r>
          </a:p>
          <a:p>
            <a:pPr lvl="1">
              <a:buNone/>
            </a:pPr>
            <a:r>
              <a:rPr lang="en-US" dirty="0" smtClean="0"/>
              <a:t> </a:t>
            </a:r>
            <a:endParaRPr lang="en-US" b="1" dirty="0" smtClean="0"/>
          </a:p>
          <a:p>
            <a:pPr lvl="1"/>
            <a:r>
              <a:rPr lang="en-US" b="1" dirty="0" smtClean="0"/>
              <a:t>Strength-based Approach </a:t>
            </a:r>
            <a:r>
              <a:rPr lang="en-US" dirty="0" smtClean="0"/>
              <a:t>– We meet people “where they’re at”, listen with compassion, honor differences, and build on strengths.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b="1" dirty="0" smtClean="0"/>
              <a:t>Diversity</a:t>
            </a:r>
            <a:r>
              <a:rPr lang="en-US" dirty="0" smtClean="0"/>
              <a:t> – We believe that all individuals are important and deserve quality services, and we strive to provide an environment that truly embraces diversity and differences.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noProof="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Core Values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Stagnation &amp; Renewal</a:t>
            </a:r>
          </a:p>
          <a:p>
            <a:pPr lvl="1">
              <a:buNone/>
            </a:pPr>
            <a:r>
              <a:rPr lang="en-US" sz="2000" dirty="0" smtClean="0"/>
              <a:t>		Organizational Life Cycle</a:t>
            </a:r>
          </a:p>
          <a:p>
            <a:pPr lvl="1">
              <a:buNone/>
            </a:pPr>
            <a:endParaRPr lang="en-US" sz="3400" b="1" dirty="0" smtClean="0"/>
          </a:p>
          <a:p>
            <a:pPr lvl="1"/>
            <a:r>
              <a:rPr lang="en-US" sz="2800" dirty="0" smtClean="0"/>
              <a:t>Cut in State Funds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Loss of Jobs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Restructure of the Agency</a:t>
            </a:r>
          </a:p>
          <a:p>
            <a:pPr lvl="1">
              <a:buNone/>
            </a:pPr>
            <a:endParaRPr lang="en-US" sz="3400" b="1" dirty="0" smtClean="0"/>
          </a:p>
          <a:p>
            <a:pPr lvl="1">
              <a:buNone/>
            </a:pPr>
            <a:endParaRPr lang="en-US" sz="3400" b="1" dirty="0" smtClean="0"/>
          </a:p>
          <a:p>
            <a:pPr lvl="1">
              <a:buNone/>
            </a:pPr>
            <a:endParaRPr lang="en-US" sz="3400" b="1" dirty="0" smtClean="0"/>
          </a:p>
          <a:p>
            <a:pPr lvl="1">
              <a:buNone/>
            </a:pPr>
            <a:endParaRPr lang="en-US" b="1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251118" y="3048000"/>
            <a:ext cx="4664282" cy="2438400"/>
            <a:chOff x="4251118" y="2819400"/>
            <a:chExt cx="4664282" cy="2438400"/>
          </a:xfrm>
        </p:grpSpPr>
        <p:pic>
          <p:nvPicPr>
            <p:cNvPr id="4098" name="Picture 2" descr="http://www.nhnonprofits.org/images/LifecycleGraph.jpg"/>
            <p:cNvPicPr>
              <a:picLocks noChangeAspect="1" noChangeArrowheads="1"/>
            </p:cNvPicPr>
            <p:nvPr/>
          </p:nvPicPr>
          <p:blipFill>
            <a:blip r:embed="rId3" cstate="print"/>
            <a:srcRect l="3071"/>
            <a:stretch>
              <a:fillRect/>
            </a:stretch>
          </p:blipFill>
          <p:spPr bwMode="auto">
            <a:xfrm>
              <a:off x="4251118" y="2819400"/>
              <a:ext cx="4664282" cy="24384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sp>
          <p:nvSpPr>
            <p:cNvPr id="5" name="Rectangle 4"/>
            <p:cNvSpPr/>
            <p:nvPr/>
          </p:nvSpPr>
          <p:spPr>
            <a:xfrm>
              <a:off x="8229600" y="3581400"/>
              <a:ext cx="685800" cy="2286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HUSLY</a:t>
            </a:r>
          </a:p>
          <a:p>
            <a:r>
              <a:rPr lang="en-US" dirty="0" smtClean="0"/>
              <a:t>Transitional Living </a:t>
            </a:r>
          </a:p>
          <a:p>
            <a:r>
              <a:rPr lang="en-US" dirty="0" smtClean="0"/>
              <a:t>Transition-In-Place </a:t>
            </a:r>
          </a:p>
          <a:p>
            <a:r>
              <a:rPr lang="en-US" dirty="0" smtClean="0"/>
              <a:t>Permanent Housing</a:t>
            </a:r>
          </a:p>
          <a:p>
            <a:r>
              <a:rPr lang="en-US" dirty="0" smtClean="0"/>
              <a:t>PAD Program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Teen Court</a:t>
            </a:r>
          </a:p>
          <a:p>
            <a:r>
              <a:rPr lang="en-US" dirty="0" smtClean="0"/>
              <a:t>Queer Youth Program</a:t>
            </a:r>
            <a:endParaRPr lang="en-US" dirty="0"/>
          </a:p>
        </p:txBody>
      </p:sp>
      <p:pic>
        <p:nvPicPr>
          <p:cNvPr id="24578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8417" y="1905000"/>
            <a:ext cx="304498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Strengths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45262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Passion and Commitment of Employees</a:t>
            </a:r>
          </a:p>
          <a:p>
            <a:r>
              <a:rPr lang="en-US" dirty="0" smtClean="0"/>
              <a:t>Community Support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6002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Weaknesses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http://yourcaringangels.com/blog/wp-content/uploads/2009/02/payitforward.jpg"/>
          <p:cNvPicPr>
            <a:picLocks noChangeAspect="1" noChangeArrowheads="1"/>
          </p:cNvPicPr>
          <p:nvPr/>
        </p:nvPicPr>
        <p:blipFill>
          <a:blip r:embed="rId3" cstate="print"/>
          <a:srcRect l="22917" t="75519" r="32361"/>
          <a:stretch>
            <a:fillRect/>
          </a:stretch>
        </p:blipFill>
        <p:spPr bwMode="auto">
          <a:xfrm>
            <a:off x="4673600" y="2057400"/>
            <a:ext cx="4089400" cy="21336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Our Analysis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yourcaringangels.com/blog/wp-content/uploads/2009/02/payitforward.jpg"/>
          <p:cNvPicPr>
            <a:picLocks noChangeAspect="1" noChangeArrowheads="1"/>
          </p:cNvPicPr>
          <p:nvPr/>
        </p:nvPicPr>
        <p:blipFill>
          <a:blip r:embed="rId3" cstate="print"/>
          <a:srcRect r="36736" b="68525"/>
          <a:stretch>
            <a:fillRect/>
          </a:stretch>
        </p:blipFill>
        <p:spPr bwMode="auto">
          <a:xfrm flipH="1">
            <a:off x="1219200" y="1893798"/>
            <a:ext cx="6934200" cy="382120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676400" y="2209800"/>
            <a:ext cx="6019800" cy="3200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Northwest Youth Services">
            <a:hlinkClick r:id="rId4" tooltip="Northwest Youth Services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 r="64632"/>
          <a:stretch>
            <a:fillRect/>
          </a:stretch>
        </p:blipFill>
        <p:spPr bwMode="auto">
          <a:xfrm>
            <a:off x="1144545" y="2514600"/>
            <a:ext cx="6780255" cy="2623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104</TotalTime>
  <Words>149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Northwest Youth Services A Time of Big Change</vt:lpstr>
      <vt:lpstr>Slide 2</vt:lpstr>
      <vt:lpstr>Slide 3</vt:lpstr>
      <vt:lpstr>The Big Change</vt:lpstr>
      <vt:lpstr>Current Programs</vt:lpstr>
      <vt:lpstr>Strengths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 Youth Services A Time of Big Change</dc:title>
  <dc:creator>Leah</dc:creator>
  <cp:lastModifiedBy>Leah</cp:lastModifiedBy>
  <cp:revision>5</cp:revision>
  <dcterms:created xsi:type="dcterms:W3CDTF">2011-03-14T19:42:44Z</dcterms:created>
  <dcterms:modified xsi:type="dcterms:W3CDTF">2011-03-14T21:27:42Z</dcterms:modified>
</cp:coreProperties>
</file>